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50" y="2028"/>
      </p:cViewPr>
      <p:guideLst>
        <p:guide orient="horz" pos="4032"/>
        <p:guide pos="30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3976794"/>
            <a:ext cx="8161020" cy="274404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180" y="7254240"/>
            <a:ext cx="672084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050AC-791C-493A-9948-F7EDE9FB169E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0E358-18B5-454B-AC43-40C27083E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050AC-791C-493A-9948-F7EDE9FB169E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0E358-18B5-454B-AC43-40C27083E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60870" y="512658"/>
            <a:ext cx="2160270" cy="1092284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0060" y="512658"/>
            <a:ext cx="6320790" cy="1092284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050AC-791C-493A-9948-F7EDE9FB169E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0E358-18B5-454B-AC43-40C27083E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050AC-791C-493A-9948-F7EDE9FB169E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0E358-18B5-454B-AC43-40C27083E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429" y="8226214"/>
            <a:ext cx="8161020" cy="2542540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429" y="5425865"/>
            <a:ext cx="8161020" cy="280034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050AC-791C-493A-9948-F7EDE9FB169E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0E358-18B5-454B-AC43-40C27083E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0060" y="2987041"/>
            <a:ext cx="4240530" cy="8448464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0610" y="2987041"/>
            <a:ext cx="4240530" cy="8448464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050AC-791C-493A-9948-F7EDE9FB169E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0E358-18B5-454B-AC43-40C27083E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" y="2865544"/>
            <a:ext cx="4242197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" y="4059766"/>
            <a:ext cx="4242197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7277" y="2865544"/>
            <a:ext cx="4243864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7277" y="4059766"/>
            <a:ext cx="4243864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050AC-791C-493A-9948-F7EDE9FB169E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0E358-18B5-454B-AC43-40C27083E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050AC-791C-493A-9948-F7EDE9FB169E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0E358-18B5-454B-AC43-40C27083E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050AC-791C-493A-9948-F7EDE9FB169E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0E358-18B5-454B-AC43-40C27083E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" y="509693"/>
            <a:ext cx="3158729" cy="216916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3802" y="509694"/>
            <a:ext cx="5367338" cy="1092581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0060" y="2678854"/>
            <a:ext cx="3158729" cy="8756651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050AC-791C-493A-9948-F7EDE9FB169E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0E358-18B5-454B-AC43-40C27083E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1902" y="8961120"/>
            <a:ext cx="5760720" cy="105791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81902" y="1143847"/>
            <a:ext cx="5760720" cy="768096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1902" y="10019031"/>
            <a:ext cx="5760720" cy="1502409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050AC-791C-493A-9948-F7EDE9FB169E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0E358-18B5-454B-AC43-40C27083E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" y="2987041"/>
            <a:ext cx="8641080" cy="8448464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0060" y="11865187"/>
            <a:ext cx="22402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050AC-791C-493A-9948-F7EDE9FB169E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0410" y="11865187"/>
            <a:ext cx="30403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80860" y="11865187"/>
            <a:ext cx="22402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0E358-18B5-454B-AC43-40C27083E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52400"/>
            <a:ext cx="9601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err="1" smtClean="0">
                <a:solidFill>
                  <a:schemeClr val="accent5">
                    <a:lumMod val="50000"/>
                  </a:schemeClr>
                </a:solidFill>
              </a:rPr>
              <a:t>Jegerida</a:t>
            </a:r>
            <a:endParaRPr lang="en-US" sz="66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9372600"/>
          <a:ext cx="8915400" cy="3189732"/>
        </p:xfrm>
        <a:graphic>
          <a:graphicData uri="http://schemas.openxmlformats.org/drawingml/2006/table">
            <a:tbl>
              <a:tblPr/>
              <a:tblGrid>
                <a:gridCol w="2209800"/>
                <a:gridCol w="4536989"/>
                <a:gridCol w="2168611"/>
              </a:tblGrid>
              <a:tr h="0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Rainfall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Average annual rainfall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1.091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Coefficient of variation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78.7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Land degradation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Erosion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50% of land (high)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/>
                          <a:ea typeface="Calibri"/>
                          <a:cs typeface="Times New Roman"/>
                        </a:rPr>
                        <a:t>Land</a:t>
                      </a:r>
                      <a:r>
                        <a:rPr lang="en-US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 holding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Percent holding less than 1 ha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43%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Rented land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6.4 %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Average crop land per holder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1 ha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Labor input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Average household size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5.46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Population density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/>
                          <a:ea typeface="Calibri"/>
                          <a:cs typeface="Times New Roman"/>
                        </a:rPr>
                        <a:t>150 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Capital investment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Pop below poverty line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70%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Access to credit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31%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Fodder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Livestock intensity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115 (high)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Market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Average time to </a:t>
                      </a:r>
                      <a:r>
                        <a:rPr lang="en-US" sz="1400" dirty="0" smtClean="0">
                          <a:latin typeface="Calibri"/>
                          <a:ea typeface="Calibri"/>
                          <a:cs typeface="Times New Roman"/>
                        </a:rPr>
                        <a:t>major</a:t>
                      </a:r>
                      <a:r>
                        <a:rPr lang="en-US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smtClean="0">
                          <a:latin typeface="Calibri"/>
                          <a:ea typeface="Calibri"/>
                          <a:cs typeface="Times New Roman"/>
                        </a:rPr>
                        <a:t>markets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8.22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Level of cooperation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Based on N2 suggestions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Medium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/>
          <a:srcRect l="8895" t="4582" r="2156" b="3774"/>
          <a:stretch>
            <a:fillRect/>
          </a:stretch>
        </p:blipFill>
        <p:spPr bwMode="auto">
          <a:xfrm>
            <a:off x="342900" y="1828800"/>
            <a:ext cx="2857500" cy="342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 l="10784" t="3030" r="2941" b="6818"/>
          <a:stretch>
            <a:fillRect/>
          </a:stretch>
        </p:blipFill>
        <p:spPr bwMode="auto">
          <a:xfrm>
            <a:off x="3373420" y="1828800"/>
            <a:ext cx="2874980" cy="342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/>
          <a:srcRect l="13725" t="15909" r="11765" b="6818"/>
          <a:stretch>
            <a:fillRect/>
          </a:stretch>
        </p:blipFill>
        <p:spPr bwMode="auto">
          <a:xfrm>
            <a:off x="6397812" y="1828800"/>
            <a:ext cx="2822388" cy="342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 cstate="print"/>
          <a:srcRect l="2941" t="5303" r="2941" b="758"/>
          <a:stretch>
            <a:fillRect/>
          </a:stretch>
        </p:blipFill>
        <p:spPr bwMode="auto">
          <a:xfrm>
            <a:off x="304800" y="5791200"/>
            <a:ext cx="2831690" cy="342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6" cstate="print"/>
          <a:srcRect l="6114" t="14173" r="2177" b="16535"/>
          <a:stretch>
            <a:fillRect/>
          </a:stretch>
        </p:blipFill>
        <p:spPr bwMode="auto">
          <a:xfrm>
            <a:off x="3276600" y="5791200"/>
            <a:ext cx="3200400" cy="342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304800" y="1351746"/>
            <a:ext cx="2895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Elevation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52800" y="1351746"/>
            <a:ext cx="2895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Slope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24600" y="1351746"/>
            <a:ext cx="2895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Rainfall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" y="5334000"/>
            <a:ext cx="2895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Soil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29000" y="5334000"/>
            <a:ext cx="2895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Towns/rivers/roads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7" cstate="print"/>
          <a:srcRect l="15686" t="12121" r="10784" b="6818"/>
          <a:stretch>
            <a:fillRect/>
          </a:stretch>
        </p:blipFill>
        <p:spPr bwMode="auto">
          <a:xfrm>
            <a:off x="6561746" y="5791200"/>
            <a:ext cx="2658454" cy="342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6553200" y="5334000"/>
            <a:ext cx="2667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Erosion potential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92</Words>
  <Application>Microsoft Office PowerPoint</Application>
  <PresentationFormat>A3 Paper (297x420 mm)</PresentationFormat>
  <Paragraphs>41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CPfeifer</dc:creator>
  <cp:lastModifiedBy>CPfeifer</cp:lastModifiedBy>
  <cp:revision>6</cp:revision>
  <dcterms:created xsi:type="dcterms:W3CDTF">2011-10-27T13:34:28Z</dcterms:created>
  <dcterms:modified xsi:type="dcterms:W3CDTF">2011-10-28T05:59:22Z</dcterms:modified>
</cp:coreProperties>
</file>